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sldIdLst>
    <p:sldId id="272" r:id="rId5"/>
    <p:sldId id="329" r:id="rId6"/>
    <p:sldId id="361" r:id="rId7"/>
    <p:sldId id="373" r:id="rId8"/>
    <p:sldId id="291" r:id="rId9"/>
    <p:sldId id="592" r:id="rId10"/>
    <p:sldId id="594" r:id="rId11"/>
    <p:sldId id="593" r:id="rId12"/>
    <p:sldId id="599" r:id="rId13"/>
    <p:sldId id="600" r:id="rId14"/>
    <p:sldId id="603" r:id="rId15"/>
    <p:sldId id="604" r:id="rId16"/>
    <p:sldId id="606" r:id="rId17"/>
    <p:sldId id="607" r:id="rId18"/>
    <p:sldId id="608" r:id="rId19"/>
    <p:sldId id="609" r:id="rId20"/>
    <p:sldId id="610" r:id="rId21"/>
    <p:sldId id="611" r:id="rId22"/>
    <p:sldId id="271" r:id="rId23"/>
    <p:sldId id="285" r:id="rId24"/>
    <p:sldId id="292" r:id="rId25"/>
    <p:sldId id="613" r:id="rId26"/>
    <p:sldId id="263" r:id="rId27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9"/>
    <a:srgbClr val="9AAC46"/>
    <a:srgbClr val="94AD24"/>
    <a:srgbClr val="DA0000"/>
    <a:srgbClr val="3E91D6"/>
    <a:srgbClr val="4B99D9"/>
    <a:srgbClr val="64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518" y="22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6E46C422-98BC-4A65-BB1A-76C7687C2D36}"/>
    <pc:docChg chg="undo custSel mod addSld delSld modSld">
      <pc:chgData name="Rob Sewell" userId="c802df42025d5e1f" providerId="LiveId" clId="{6E46C422-98BC-4A65-BB1A-76C7687C2D36}" dt="2020-03-01T14:45:35.646" v="430" actId="1076"/>
      <pc:docMkLst>
        <pc:docMk/>
      </pc:docMkLst>
      <pc:sldChg chg="modSp del mod">
        <pc:chgData name="Rob Sewell" userId="c802df42025d5e1f" providerId="LiveId" clId="{6E46C422-98BC-4A65-BB1A-76C7687C2D36}" dt="2020-03-01T14:14:16.847" v="302" actId="47"/>
        <pc:sldMkLst>
          <pc:docMk/>
          <pc:sldMk cId="221316697" sldId="256"/>
        </pc:sldMkLst>
        <pc:spChg chg="mod">
          <ac:chgData name="Rob Sewell" userId="c802df42025d5e1f" providerId="LiveId" clId="{6E46C422-98BC-4A65-BB1A-76C7687C2D36}" dt="2020-03-01T13:46:56.268" v="46" actId="20577"/>
          <ac:spMkLst>
            <pc:docMk/>
            <pc:sldMk cId="221316697" sldId="256"/>
            <ac:spMk id="3" creationId="{00000000-0000-0000-0000-000000000000}"/>
          </ac:spMkLst>
        </pc:spChg>
        <pc:spChg chg="mod">
          <ac:chgData name="Rob Sewell" userId="c802df42025d5e1f" providerId="LiveId" clId="{6E46C422-98BC-4A65-BB1A-76C7687C2D36}" dt="2020-03-01T13:47:03.253" v="57" actId="20577"/>
          <ac:spMkLst>
            <pc:docMk/>
            <pc:sldMk cId="221316697" sldId="256"/>
            <ac:spMk id="4" creationId="{00000000-0000-0000-0000-000000000000}"/>
          </ac:spMkLst>
        </pc:spChg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616799826" sldId="257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834501932" sldId="258"/>
        </pc:sldMkLst>
      </pc:sldChg>
      <pc:sldChg chg="modSp del mod">
        <pc:chgData name="Rob Sewell" userId="c802df42025d5e1f" providerId="LiveId" clId="{6E46C422-98BC-4A65-BB1A-76C7687C2D36}" dt="2020-03-01T14:14:16.847" v="302" actId="47"/>
        <pc:sldMkLst>
          <pc:docMk/>
          <pc:sldMk cId="1407937257" sldId="259"/>
        </pc:sldMkLst>
        <pc:spChg chg="mod">
          <ac:chgData name="Rob Sewell" userId="c802df42025d5e1f" providerId="LiveId" clId="{6E46C422-98BC-4A65-BB1A-76C7687C2D36}" dt="2020-03-01T13:47:34.011" v="102" actId="20577"/>
          <ac:spMkLst>
            <pc:docMk/>
            <pc:sldMk cId="1407937257" sldId="259"/>
            <ac:spMk id="2" creationId="{00000000-0000-0000-0000-000000000000}"/>
          </ac:spMkLst>
        </pc:spChg>
        <pc:spChg chg="mod">
          <ac:chgData name="Rob Sewell" userId="c802df42025d5e1f" providerId="LiveId" clId="{6E46C422-98BC-4A65-BB1A-76C7687C2D36}" dt="2020-03-01T13:47:42.250" v="120" actId="20577"/>
          <ac:spMkLst>
            <pc:docMk/>
            <pc:sldMk cId="1407937257" sldId="259"/>
            <ac:spMk id="3" creationId="{00000000-0000-0000-0000-000000000000}"/>
          </ac:spMkLst>
        </pc:spChg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56134736" sldId="260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2088956843" sldId="261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852970658" sldId="262"/>
        </pc:sldMkLst>
      </pc:sldChg>
      <pc:sldChg chg="addSp modSp mod setBg modClrScheme chgLayout">
        <pc:chgData name="Rob Sewell" userId="c802df42025d5e1f" providerId="LiveId" clId="{6E46C422-98BC-4A65-BB1A-76C7687C2D36}" dt="2020-03-01T14:45:35.646" v="430" actId="1076"/>
        <pc:sldMkLst>
          <pc:docMk/>
          <pc:sldMk cId="3864077502" sldId="263"/>
        </pc:sldMkLst>
        <pc:spChg chg="mod">
          <ac:chgData name="Rob Sewell" userId="c802df42025d5e1f" providerId="LiveId" clId="{6E46C422-98BC-4A65-BB1A-76C7687C2D36}" dt="2020-03-01T14:45:27.485" v="428" actId="1076"/>
          <ac:spMkLst>
            <pc:docMk/>
            <pc:sldMk cId="3864077502" sldId="263"/>
            <ac:spMk id="3" creationId="{00000000-0000-0000-0000-000000000000}"/>
          </ac:spMkLst>
        </pc:spChg>
        <pc:picChg chg="add mod">
          <ac:chgData name="Rob Sewell" userId="c802df42025d5e1f" providerId="LiveId" clId="{6E46C422-98BC-4A65-BB1A-76C7687C2D36}" dt="2020-03-01T14:45:35.646" v="430" actId="1076"/>
          <ac:picMkLst>
            <pc:docMk/>
            <pc:sldMk cId="3864077502" sldId="263"/>
            <ac:picMk id="4" creationId="{758029B5-857A-45A5-9F18-76DC74FF0580}"/>
          </ac:picMkLst>
        </pc:picChg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161236005" sldId="264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555018502" sldId="265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4128452185" sldId="266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855307315" sldId="267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3561352212" sldId="268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4094587867" sldId="269"/>
        </pc:sldMkLst>
      </pc:sldChg>
      <pc:sldChg chg="modSp del mod">
        <pc:chgData name="Rob Sewell" userId="c802df42025d5e1f" providerId="LiveId" clId="{6E46C422-98BC-4A65-BB1A-76C7687C2D36}" dt="2020-03-01T14:14:28.997" v="303" actId="47"/>
        <pc:sldMkLst>
          <pc:docMk/>
          <pc:sldMk cId="3988594934" sldId="270"/>
        </pc:sldMkLst>
        <pc:spChg chg="mod">
          <ac:chgData name="Rob Sewell" userId="c802df42025d5e1f" providerId="LiveId" clId="{6E46C422-98BC-4A65-BB1A-76C7687C2D36}" dt="2020-03-01T13:49:20.636" v="172" actId="20577"/>
          <ac:spMkLst>
            <pc:docMk/>
            <pc:sldMk cId="3988594934" sldId="270"/>
            <ac:spMk id="2" creationId="{00000000-0000-0000-0000-000000000000}"/>
          </ac:spMkLst>
        </pc:spChg>
        <pc:spChg chg="mod">
          <ac:chgData name="Rob Sewell" userId="c802df42025d5e1f" providerId="LiveId" clId="{6E46C422-98BC-4A65-BB1A-76C7687C2D36}" dt="2020-03-01T13:49:34.208" v="201" actId="20577"/>
          <ac:spMkLst>
            <pc:docMk/>
            <pc:sldMk cId="3988594934" sldId="270"/>
            <ac:spMk id="3" creationId="{00000000-0000-0000-0000-000000000000}"/>
          </ac:spMkLst>
        </pc:spChg>
      </pc:sldChg>
      <pc:sldChg chg="add del">
        <pc:chgData name="Rob Sewell" userId="c802df42025d5e1f" providerId="LiveId" clId="{6E46C422-98BC-4A65-BB1A-76C7687C2D36}" dt="2020-03-01T13:50:14.029" v="204" actId="2696"/>
        <pc:sldMkLst>
          <pc:docMk/>
          <pc:sldMk cId="454307638" sldId="271"/>
        </pc:sldMkLst>
      </pc:sldChg>
      <pc:sldChg chg="add del">
        <pc:chgData name="Rob Sewell" userId="c802df42025d5e1f" providerId="LiveId" clId="{6E46C422-98BC-4A65-BB1A-76C7687C2D36}" dt="2020-03-01T13:48:41.960" v="122" actId="2696"/>
        <pc:sldMkLst>
          <pc:docMk/>
          <pc:sldMk cId="3015890714" sldId="271"/>
        </pc:sldMkLst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3987161561" sldId="271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987161561" sldId="271"/>
            <ac:spMk id="2" creationId="{E1C065CF-BF41-4BF9-ADC1-7FE78C7034BD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987161561" sldId="271"/>
            <ac:spMk id="4" creationId="{0D081E01-1FF3-4B0A-BFA9-F7A966D76745}"/>
          </ac:spMkLst>
        </pc:spChg>
      </pc:sldChg>
      <pc:sldChg chg="addSp modSp add mod modAnim">
        <pc:chgData name="Rob Sewell" userId="c802df42025d5e1f" providerId="LiveId" clId="{6E46C422-98BC-4A65-BB1A-76C7687C2D36}" dt="2020-03-01T14:20:50.966" v="316" actId="403"/>
        <pc:sldMkLst>
          <pc:docMk/>
          <pc:sldMk cId="2796673801" sldId="272"/>
        </pc:sldMkLst>
        <pc:spChg chg="add mod">
          <ac:chgData name="Rob Sewell" userId="c802df42025d5e1f" providerId="LiveId" clId="{6E46C422-98BC-4A65-BB1A-76C7687C2D36}" dt="2020-03-01T14:07:54.213" v="291" actId="1076"/>
          <ac:spMkLst>
            <pc:docMk/>
            <pc:sldMk cId="2796673801" sldId="272"/>
            <ac:spMk id="4" creationId="{73B6F236-C390-4187-8940-58F252E1DEC0}"/>
          </ac:spMkLst>
        </pc:spChg>
        <pc:spChg chg="add mod">
          <ac:chgData name="Rob Sewell" userId="c802df42025d5e1f" providerId="LiveId" clId="{6E46C422-98BC-4A65-BB1A-76C7687C2D36}" dt="2020-03-01T14:20:50.966" v="316" actId="403"/>
          <ac:spMkLst>
            <pc:docMk/>
            <pc:sldMk cId="2796673801" sldId="272"/>
            <ac:spMk id="6" creationId="{46159D66-2350-44DC-91D2-6DEE5180AAFE}"/>
          </ac:spMkLst>
        </pc:spChg>
        <pc:picChg chg="add mod">
          <ac:chgData name="Rob Sewell" userId="c802df42025d5e1f" providerId="LiveId" clId="{6E46C422-98BC-4A65-BB1A-76C7687C2D36}" dt="2020-03-01T14:07:56.831" v="293" actId="1076"/>
          <ac:picMkLst>
            <pc:docMk/>
            <pc:sldMk cId="2796673801" sldId="272"/>
            <ac:picMk id="5" creationId="{2E73FEF0-1BB3-4BED-B82A-6E120698497B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40:38.729" v="418" actId="1076"/>
        <pc:sldMkLst>
          <pc:docMk/>
          <pc:sldMk cId="4147351338" sldId="285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4147351338" sldId="285"/>
            <ac:spMk id="2" creationId="{A19D59AD-2753-4894-AF3A-BD419CDB48D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4147351338" sldId="285"/>
            <ac:spMk id="5" creationId="{C941F558-3AB1-4AD6-8ECA-E68138239E5A}"/>
          </ac:spMkLst>
        </pc:spChg>
        <pc:spChg chg="mod">
          <ac:chgData name="Rob Sewell" userId="c802df42025d5e1f" providerId="LiveId" clId="{6E46C422-98BC-4A65-BB1A-76C7687C2D36}" dt="2020-03-01T14:40:29.959" v="417" actId="20577"/>
          <ac:spMkLst>
            <pc:docMk/>
            <pc:sldMk cId="4147351338" sldId="285"/>
            <ac:spMk id="10" creationId="{069675E3-8AB6-4421-8DF9-274CA7ADD16A}"/>
          </ac:spMkLst>
        </pc:spChg>
        <pc:spChg chg="mod">
          <ac:chgData name="Rob Sewell" userId="c802df42025d5e1f" providerId="LiveId" clId="{6E46C422-98BC-4A65-BB1A-76C7687C2D36}" dt="2020-03-01T14:40:38.729" v="418" actId="1076"/>
          <ac:spMkLst>
            <pc:docMk/>
            <pc:sldMk cId="4147351338" sldId="285"/>
            <ac:spMk id="11" creationId="{B9B73BB9-E984-4E47-B3E8-D46029E3162D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1:35.905" v="368" actId="207"/>
        <pc:sldMkLst>
          <pc:docMk/>
          <pc:sldMk cId="1085621089" sldId="291"/>
        </pc:sldMkLst>
        <pc:spChg chg="mod ord">
          <ac:chgData name="Rob Sewell" userId="c802df42025d5e1f" providerId="LiveId" clId="{6E46C422-98BC-4A65-BB1A-76C7687C2D36}" dt="2020-03-01T14:31:35.905" v="368" actId="207"/>
          <ac:spMkLst>
            <pc:docMk/>
            <pc:sldMk cId="1085621089" sldId="291"/>
            <ac:spMk id="2" creationId="{00000000-0000-0000-0000-000000000000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085621089" sldId="291"/>
            <ac:spMk id="3" creationId="{F60B4371-30ED-434E-AF1A-4E4BA356A029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6:10.849" v="410" actId="1076"/>
        <pc:sldMkLst>
          <pc:docMk/>
          <pc:sldMk cId="188231363" sldId="292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8231363" sldId="292"/>
            <ac:spMk id="2" creationId="{4F8B4951-FE5A-40CE-B360-41490EA42B8F}"/>
          </ac:spMkLst>
        </pc:spChg>
        <pc:spChg chg="mod">
          <ac:chgData name="Rob Sewell" userId="c802df42025d5e1f" providerId="LiveId" clId="{6E46C422-98BC-4A65-BB1A-76C7687C2D36}" dt="2020-03-01T14:36:04.163" v="409" actId="1076"/>
          <ac:spMkLst>
            <pc:docMk/>
            <pc:sldMk cId="188231363" sldId="292"/>
            <ac:spMk id="3" creationId="{19C950D8-A791-498B-B020-35A2F89F5580}"/>
          </ac:spMkLst>
        </pc:spChg>
        <pc:spChg chg="mod">
          <ac:chgData name="Rob Sewell" userId="c802df42025d5e1f" providerId="LiveId" clId="{6E46C422-98BC-4A65-BB1A-76C7687C2D36}" dt="2020-03-01T14:35:53.312" v="406" actId="1076"/>
          <ac:spMkLst>
            <pc:docMk/>
            <pc:sldMk cId="188231363" sldId="292"/>
            <ac:spMk id="5" creationId="{849A7E9B-8497-46AA-AA66-E55D1FC6EAF3}"/>
          </ac:spMkLst>
        </pc:spChg>
        <pc:spChg chg="mod">
          <ac:chgData name="Rob Sewell" userId="c802df42025d5e1f" providerId="LiveId" clId="{6E46C422-98BC-4A65-BB1A-76C7687C2D36}" dt="2020-03-01T14:36:10.849" v="410" actId="1076"/>
          <ac:spMkLst>
            <pc:docMk/>
            <pc:sldMk cId="188231363" sldId="292"/>
            <ac:spMk id="6" creationId="{A5903F63-4B79-47E9-BA4D-7607863F3A9E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8231363" sldId="292"/>
            <ac:spMk id="7" creationId="{01DAA6EB-1A0B-4D10-8A5F-03AACD3B40F5}"/>
          </ac:spMkLst>
        </pc:spChg>
      </pc:sldChg>
      <pc:sldChg chg="modSp mod modClrScheme chgLayout">
        <pc:chgData name="Rob Sewell" userId="c802df42025d5e1f" providerId="LiveId" clId="{6E46C422-98BC-4A65-BB1A-76C7687C2D36}" dt="2020-03-01T14:25:07.521" v="357" actId="1076"/>
        <pc:sldMkLst>
          <pc:docMk/>
          <pc:sldMk cId="2631945306" sldId="329"/>
        </pc:sldMkLst>
        <pc:spChg chg="mod ord">
          <ac:chgData name="Rob Sewell" userId="c802df42025d5e1f" providerId="LiveId" clId="{6E46C422-98BC-4A65-BB1A-76C7687C2D36}" dt="2020-03-01T14:24:11.181" v="341" actId="1076"/>
          <ac:spMkLst>
            <pc:docMk/>
            <pc:sldMk cId="2631945306" sldId="329"/>
            <ac:spMk id="6" creationId="{67CDD28B-880D-224A-B5B7-220E5C3ED050}"/>
          </ac:spMkLst>
        </pc:spChg>
        <pc:spChg chg="mod ord">
          <ac:chgData name="Rob Sewell" userId="c802df42025d5e1f" providerId="LiveId" clId="{6E46C422-98BC-4A65-BB1A-76C7687C2D36}" dt="2020-03-01T14:24:18.315" v="343" actId="14100"/>
          <ac:spMkLst>
            <pc:docMk/>
            <pc:sldMk cId="2631945306" sldId="329"/>
            <ac:spMk id="8" creationId="{5A531B36-7C51-6941-872A-82A556767154}"/>
          </ac:spMkLst>
        </pc:spChg>
        <pc:spChg chg="mod ord">
          <ac:chgData name="Rob Sewell" userId="c802df42025d5e1f" providerId="LiveId" clId="{6E46C422-98BC-4A65-BB1A-76C7687C2D36}" dt="2020-03-01T14:25:07.521" v="357" actId="1076"/>
          <ac:spMkLst>
            <pc:docMk/>
            <pc:sldMk cId="2631945306" sldId="329"/>
            <ac:spMk id="9" creationId="{859341DD-E3D0-8A48-8284-8EF6933ED0BD}"/>
          </ac:spMkLst>
        </pc:spChg>
        <pc:spChg chg="mod ord">
          <ac:chgData name="Rob Sewell" userId="c802df42025d5e1f" providerId="LiveId" clId="{6E46C422-98BC-4A65-BB1A-76C7687C2D36}" dt="2020-03-01T14:24:49.862" v="354" actId="403"/>
          <ac:spMkLst>
            <pc:docMk/>
            <pc:sldMk cId="2631945306" sldId="329"/>
            <ac:spMk id="87" creationId="{70F01EC5-F4A4-4C4C-9209-F24F0BD3C13E}"/>
          </ac:spMkLst>
        </pc:spChg>
        <pc:spChg chg="mod ord">
          <ac:chgData name="Rob Sewell" userId="c802df42025d5e1f" providerId="LiveId" clId="{6E46C422-98BC-4A65-BB1A-76C7687C2D36}" dt="2020-03-01T14:24:43.987" v="353" actId="5793"/>
          <ac:spMkLst>
            <pc:docMk/>
            <pc:sldMk cId="2631945306" sldId="329"/>
            <ac:spMk id="88" creationId="{71156FC7-067B-BD43-B943-9ACCD790036E}"/>
          </ac:spMkLst>
        </pc:spChg>
        <pc:grpChg chg="mod">
          <ac:chgData name="Rob Sewell" userId="c802df42025d5e1f" providerId="LiveId" clId="{6E46C422-98BC-4A65-BB1A-76C7687C2D36}" dt="2020-03-01T14:25:04.101" v="356" actId="1076"/>
          <ac:grpSpMkLst>
            <pc:docMk/>
            <pc:sldMk cId="2631945306" sldId="329"/>
            <ac:grpSpMk id="38" creationId="{303183FC-E669-0348-9109-53AF35925AD7}"/>
          </ac:grpSpMkLst>
        </pc:grpChg>
        <pc:grpChg chg="mod">
          <ac:chgData name="Rob Sewell" userId="c802df42025d5e1f" providerId="LiveId" clId="{6E46C422-98BC-4A65-BB1A-76C7687C2D36}" dt="2020-03-01T14:24:58.183" v="355" actId="1076"/>
          <ac:grpSpMkLst>
            <pc:docMk/>
            <pc:sldMk cId="2631945306" sldId="329"/>
            <ac:grpSpMk id="41" creationId="{64253223-13E9-F846-8358-FB90A499B594}"/>
          </ac:grpSpMkLst>
        </pc:grpChg>
        <pc:grpChg chg="mod">
          <ac:chgData name="Rob Sewell" userId="c802df42025d5e1f" providerId="LiveId" clId="{6E46C422-98BC-4A65-BB1A-76C7687C2D36}" dt="2020-03-01T14:24:58.183" v="355" actId="1076"/>
          <ac:grpSpMkLst>
            <pc:docMk/>
            <pc:sldMk cId="2631945306" sldId="329"/>
            <ac:grpSpMk id="45" creationId="{0681A275-BAEF-D746-876C-5517259ED168}"/>
          </ac:grpSpMkLst>
        </pc:grpChg>
        <pc:picChg chg="mod ord">
          <ac:chgData name="Rob Sewell" userId="c802df42025d5e1f" providerId="LiveId" clId="{6E46C422-98BC-4A65-BB1A-76C7687C2D36}" dt="2020-03-01T14:22:42.301" v="323" actId="1076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6E46C422-98BC-4A65-BB1A-76C7687C2D36}" dt="2020-03-01T14:21:40.620" v="317"/>
        <pc:sldMkLst>
          <pc:docMk/>
          <pc:sldMk cId="1027004898" sldId="349"/>
        </pc:sldMkLst>
      </pc:sldChg>
      <pc:sldChg chg="addSp delSp modSp add del mod setBg modClrScheme chgLayout">
        <pc:chgData name="Rob Sewell" userId="c802df42025d5e1f" providerId="LiveId" clId="{6E46C422-98BC-4A65-BB1A-76C7687C2D36}" dt="2020-03-01T14:29:44.237" v="365"/>
        <pc:sldMkLst>
          <pc:docMk/>
          <pc:sldMk cId="366409498" sldId="361"/>
        </pc:sldMkLst>
        <pc:spChg chg="add del mod">
          <ac:chgData name="Rob Sewell" userId="c802df42025d5e1f" providerId="LiveId" clId="{6E46C422-98BC-4A65-BB1A-76C7687C2D36}" dt="2020-03-01T14:28:10.631" v="359" actId="700"/>
          <ac:spMkLst>
            <pc:docMk/>
            <pc:sldMk cId="366409498" sldId="361"/>
            <ac:spMk id="2" creationId="{DAE912BC-49CD-4EF7-A533-F1E2994E39E8}"/>
          </ac:spMkLst>
        </pc:spChg>
        <pc:spChg chg="add del mod">
          <ac:chgData name="Rob Sewell" userId="c802df42025d5e1f" providerId="LiveId" clId="{6E46C422-98BC-4A65-BB1A-76C7687C2D36}" dt="2020-03-01T14:28:10.631" v="359" actId="700"/>
          <ac:spMkLst>
            <pc:docMk/>
            <pc:sldMk cId="366409498" sldId="361"/>
            <ac:spMk id="3" creationId="{7BD8F490-E1A4-4B0B-910A-35C68CA344E7}"/>
          </ac:spMkLst>
        </pc:spChg>
      </pc:sldChg>
      <pc:sldChg chg="addSp delSp modSp add del mod setBg modClrScheme chgLayout">
        <pc:chgData name="Rob Sewell" userId="c802df42025d5e1f" providerId="LiveId" clId="{6E46C422-98BC-4A65-BB1A-76C7687C2D36}" dt="2020-03-01T14:28:24.969" v="362"/>
        <pc:sldMkLst>
          <pc:docMk/>
          <pc:sldMk cId="2249110864" sldId="373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249110864" sldId="373"/>
            <ac:spMk id="2" creationId="{8D8AAFAB-284D-496E-83E1-69918DE0D87B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249110864" sldId="373"/>
            <ac:spMk id="3" creationId="{C4D093C8-5374-4F8F-9501-8534D62DB3E2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2:30.666" v="387" actId="20577"/>
        <pc:sldMkLst>
          <pc:docMk/>
          <pc:sldMk cId="3159909004" sldId="592"/>
        </pc:sldMkLst>
        <pc:spChg chg="del mod ord">
          <ac:chgData name="Rob Sewell" userId="c802df42025d5e1f" providerId="LiveId" clId="{6E46C422-98BC-4A65-BB1A-76C7687C2D36}" dt="2020-03-01T14:31:59.211" v="369" actId="478"/>
          <ac:spMkLst>
            <pc:docMk/>
            <pc:sldMk cId="3159909004" sldId="592"/>
            <ac:spMk id="2" creationId="{00000000-0000-0000-0000-000000000000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159909004" sldId="592"/>
            <ac:spMk id="3" creationId="{1FD7CD4B-8D31-41DE-AE70-468F3B28B0C9}"/>
          </ac:spMkLst>
        </pc:spChg>
        <pc:spChg chg="add del mod">
          <ac:chgData name="Rob Sewell" userId="c802df42025d5e1f" providerId="LiveId" clId="{6E46C422-98BC-4A65-BB1A-76C7687C2D36}" dt="2020-03-01T14:32:04.537" v="370" actId="478"/>
          <ac:spMkLst>
            <pc:docMk/>
            <pc:sldMk cId="3159909004" sldId="592"/>
            <ac:spMk id="5" creationId="{1CFA877C-FB10-4A84-A92F-9BC6D65CB849}"/>
          </ac:spMkLst>
        </pc:spChg>
        <pc:spChg chg="add mod">
          <ac:chgData name="Rob Sewell" userId="c802df42025d5e1f" providerId="LiveId" clId="{6E46C422-98BC-4A65-BB1A-76C7687C2D36}" dt="2020-03-01T14:32:30.666" v="387" actId="20577"/>
          <ac:spMkLst>
            <pc:docMk/>
            <pc:sldMk cId="3159909004" sldId="592"/>
            <ac:spMk id="7" creationId="{452AFF23-BC86-4FA7-B49A-F51831050AC4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3664803853" sldId="593"/>
        </pc:sldMkLst>
        <pc:spChg chg="mod ord">
          <ac:chgData name="Rob Sewell" userId="c802df42025d5e1f" providerId="LiveId" clId="{6E46C422-98BC-4A65-BB1A-76C7687C2D36}" dt="2020-03-01T14:28:10.631" v="359" actId="700"/>
          <ac:spMkLst>
            <pc:docMk/>
            <pc:sldMk cId="3664803853" sldId="593"/>
            <ac:spMk id="2" creationId="{00000000-0000-0000-0000-000000000000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664803853" sldId="593"/>
            <ac:spMk id="3" creationId="{500B4410-84B5-44A1-869D-154BF5CBBCCC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2:58.110" v="399" actId="478"/>
        <pc:sldMkLst>
          <pc:docMk/>
          <pc:sldMk cId="3015818415" sldId="594"/>
        </pc:sldMkLst>
        <pc:spChg chg="del mod ord">
          <ac:chgData name="Rob Sewell" userId="c802df42025d5e1f" providerId="LiveId" clId="{6E46C422-98BC-4A65-BB1A-76C7687C2D36}" dt="2020-03-01T14:32:58.110" v="399" actId="478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6E46C422-98BC-4A65-BB1A-76C7687C2D36}" dt="2020-03-01T14:32:52.380" v="398" actId="20577"/>
          <ac:spMkLst>
            <pc:docMk/>
            <pc:sldMk cId="3015818415" sldId="594"/>
            <ac:spMk id="5" creationId="{487E719C-9580-4010-B3F1-0FF73E3F06AB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015818415" sldId="594"/>
            <ac:spMk id="5" creationId="{D3CCA0D2-9EF2-4B57-81F0-728059C6E45B}"/>
          </ac:spMkLst>
        </pc:spChg>
        <pc:spChg chg="add mod">
          <ac:chgData name="Rob Sewell" userId="c802df42025d5e1f" providerId="LiveId" clId="{6E46C422-98BC-4A65-BB1A-76C7687C2D36}" dt="2020-03-01T14:32:58.110" v="399" actId="478"/>
          <ac:spMkLst>
            <pc:docMk/>
            <pc:sldMk cId="3015818415" sldId="594"/>
            <ac:spMk id="7" creationId="{F63EC050-ACB3-4BE6-A13E-3A72857B9EAB}"/>
          </ac:spMkLst>
        </pc:spChg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2130313983" sldId="595"/>
        </pc:sldMkLst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3263064358" sldId="596"/>
        </pc:sldMkLst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2456553823" sldId="597"/>
        </pc:sldMkLst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3948845040" sldId="598"/>
        </pc:sldMkLst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29311658" sldId="599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9311658" sldId="599"/>
            <ac:spMk id="2" creationId="{397C17BD-C5B9-4541-9ECB-C9440A73C96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9311658" sldId="599"/>
            <ac:spMk id="3" creationId="{BB86705B-3C44-4A32-8A56-3F6AFE485F6D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4:40.553" v="401" actId="1076"/>
        <pc:sldMkLst>
          <pc:docMk/>
          <pc:sldMk cId="2117236352" sldId="600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117236352" sldId="600"/>
            <ac:spMk id="2" creationId="{1A0DEB0C-7ACE-4E70-868D-0DFC2613AC6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117236352" sldId="600"/>
            <ac:spMk id="3" creationId="{21AA8C8F-3F4E-420C-AA2A-7999572083F7}"/>
          </ac:spMkLst>
        </pc:spChg>
        <pc:picChg chg="mod">
          <ac:chgData name="Rob Sewell" userId="c802df42025d5e1f" providerId="LiveId" clId="{6E46C422-98BC-4A65-BB1A-76C7687C2D36}" dt="2020-03-01T14:34:40.553" v="401" actId="1076"/>
          <ac:picMkLst>
            <pc:docMk/>
            <pc:sldMk cId="2117236352" sldId="600"/>
            <ac:picMk id="37" creationId="{DE600EB1-6D8E-4F22-98D1-1E7DEF5D5E2B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34:33.986" v="400" actId="1076"/>
        <pc:sldMkLst>
          <pc:docMk/>
          <pc:sldMk cId="1684625015" sldId="603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684625015" sldId="603"/>
            <ac:spMk id="2" creationId="{38637940-91BD-4998-B4D2-76D15A91A429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684625015" sldId="603"/>
            <ac:spMk id="3" creationId="{6DBA118D-B06C-4522-A710-51BB62E98F55}"/>
          </ac:spMkLst>
        </pc:spChg>
        <pc:picChg chg="mod">
          <ac:chgData name="Rob Sewell" userId="c802df42025d5e1f" providerId="LiveId" clId="{6E46C422-98BC-4A65-BB1A-76C7687C2D36}" dt="2020-03-01T14:34:33.986" v="400" actId="1076"/>
          <ac:picMkLst>
            <pc:docMk/>
            <pc:sldMk cId="1684625015" sldId="603"/>
            <ac:picMk id="19" creationId="{CED26B2C-5AB9-494E-A57B-FAEB6C1FDA88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34:46.929" v="402" actId="1076"/>
        <pc:sldMkLst>
          <pc:docMk/>
          <pc:sldMk cId="3841820400" sldId="604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841820400" sldId="604"/>
            <ac:spMk id="3" creationId="{D1903DDC-6106-4D50-9937-AAAE1E4283A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841820400" sldId="604"/>
            <ac:spMk id="6" creationId="{E8D1951B-DDD0-404B-A08C-69C1B3EB0E55}"/>
          </ac:spMkLst>
        </pc:spChg>
        <pc:picChg chg="mod">
          <ac:chgData name="Rob Sewell" userId="c802df42025d5e1f" providerId="LiveId" clId="{6E46C422-98BC-4A65-BB1A-76C7687C2D36}" dt="2020-03-01T14:34:46.929" v="402" actId="1076"/>
          <ac:picMkLst>
            <pc:docMk/>
            <pc:sldMk cId="3841820400" sldId="604"/>
            <ac:picMk id="2" creationId="{96A60201-612F-4DCB-8501-E9594A44498F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591940271" sldId="606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1940271" sldId="606"/>
            <ac:spMk id="3" creationId="{732D33BB-BCEF-4E8E-8AD3-3B2F8036BDF7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1940271" sldId="606"/>
            <ac:spMk id="4" creationId="{B4E369CF-B7E9-4A50-B4BB-ED48F886CC3A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620674134" sldId="607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620674134" sldId="607"/>
            <ac:spMk id="2" creationId="{573EEB96-29D6-497C-8982-1C984EE7100D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620674134" sldId="607"/>
            <ac:spMk id="3" creationId="{8976DB12-32DA-407B-9CC8-7D2D45D8526C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1965421489" sldId="608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65421489" sldId="608"/>
            <ac:spMk id="3" creationId="{349EEFC3-2100-42C3-A085-BA27A8DF3794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65421489" sldId="608"/>
            <ac:spMk id="6" creationId="{907A4067-CC8E-4B89-8EC4-A36AB89DF80C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1976491455" sldId="609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76491455" sldId="609"/>
            <ac:spMk id="2" creationId="{66A29F14-6AEF-4EB7-BEB3-6084FA43B829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76491455" sldId="609"/>
            <ac:spMk id="6" creationId="{A9E38FC7-444B-4501-9751-1BD5086775B3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40:07.923" v="415" actId="1076"/>
        <pc:sldMkLst>
          <pc:docMk/>
          <pc:sldMk cId="1827867882" sldId="610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27867882" sldId="610"/>
            <ac:spMk id="2" creationId="{111F651B-4ECE-46F2-8485-7640141E87A3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27867882" sldId="610"/>
            <ac:spMk id="3" creationId="{2E682E1D-CB55-467C-B1E7-0492274523BF}"/>
          </ac:spMkLst>
        </pc:spChg>
        <pc:picChg chg="mod">
          <ac:chgData name="Rob Sewell" userId="c802df42025d5e1f" providerId="LiveId" clId="{6E46C422-98BC-4A65-BB1A-76C7687C2D36}" dt="2020-03-01T14:35:13.112" v="403" actId="1076"/>
          <ac:picMkLst>
            <pc:docMk/>
            <pc:sldMk cId="1827867882" sldId="610"/>
            <ac:picMk id="6" creationId="{3329898A-AC42-42BF-9B16-CDA749999377}"/>
          </ac:picMkLst>
        </pc:picChg>
        <pc:picChg chg="mod">
          <ac:chgData name="Rob Sewell" userId="c802df42025d5e1f" providerId="LiveId" clId="{6E46C422-98BC-4A65-BB1A-76C7687C2D36}" dt="2020-03-01T14:35:18.640" v="405" actId="1076"/>
          <ac:picMkLst>
            <pc:docMk/>
            <pc:sldMk cId="1827867882" sldId="610"/>
            <ac:picMk id="7" creationId="{40F7BC8D-0C8E-4AD5-86C6-52E8493D3B21}"/>
          </ac:picMkLst>
        </pc:picChg>
        <pc:picChg chg="mod">
          <ac:chgData name="Rob Sewell" userId="c802df42025d5e1f" providerId="LiveId" clId="{6E46C422-98BC-4A65-BB1A-76C7687C2D36}" dt="2020-03-01T14:40:07.923" v="415" actId="1076"/>
          <ac:picMkLst>
            <pc:docMk/>
            <pc:sldMk cId="1827867882" sldId="610"/>
            <ac:picMk id="8" creationId="{E2FC8663-0587-415E-9A69-676BB4E7B1A5}"/>
          </ac:picMkLst>
        </pc:picChg>
        <pc:picChg chg="mod">
          <ac:chgData name="Rob Sewell" userId="c802df42025d5e1f" providerId="LiveId" clId="{6E46C422-98BC-4A65-BB1A-76C7687C2D36}" dt="2020-03-01T14:35:15.610" v="404" actId="1076"/>
          <ac:picMkLst>
            <pc:docMk/>
            <pc:sldMk cId="1827867882" sldId="610"/>
            <ac:picMk id="9" creationId="{ACEC0E0F-286F-4C27-8764-CC689DD74F15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595750086" sldId="611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5750086" sldId="611"/>
            <ac:spMk id="3" creationId="{86B95D8A-7CAE-45E2-BB46-3231EC092DC5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5750086" sldId="611"/>
            <ac:spMk id="6" creationId="{974D88DD-749B-436D-870D-5E2236688EDF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6:29.537" v="414" actId="167"/>
        <pc:sldMkLst>
          <pc:docMk/>
          <pc:sldMk cId="830955334" sldId="613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830955334" sldId="613"/>
            <ac:spMk id="3" creationId="{A5EE5D34-8426-48FF-9BFA-7F1B3F27D3CF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830955334" sldId="613"/>
            <ac:spMk id="5" creationId="{9A6B684E-A302-4BD0-96F7-9E2F749FB834}"/>
          </ac:spMkLst>
        </pc:spChg>
        <pc:grpChg chg="mod">
          <ac:chgData name="Rob Sewell" userId="c802df42025d5e1f" providerId="LiveId" clId="{6E46C422-98BC-4A65-BB1A-76C7687C2D36}" dt="2020-03-01T14:36:19.501" v="411" actId="1076"/>
          <ac:grpSpMkLst>
            <pc:docMk/>
            <pc:sldMk cId="830955334" sldId="613"/>
            <ac:grpSpMk id="4" creationId="{D5BAD873-D667-4050-9395-8EE4C8D6CDD1}"/>
          </ac:grpSpMkLst>
        </pc:grpChg>
        <pc:picChg chg="mod">
          <ac:chgData name="Rob Sewell" userId="c802df42025d5e1f" providerId="LiveId" clId="{6E46C422-98BC-4A65-BB1A-76C7687C2D36}" dt="2020-03-01T14:36:22.973" v="412" actId="1076"/>
          <ac:picMkLst>
            <pc:docMk/>
            <pc:sldMk cId="830955334" sldId="613"/>
            <ac:picMk id="2" creationId="{EBA2C6B2-3E73-4B03-B9BA-77ECE847A816}"/>
          </ac:picMkLst>
        </pc:picChg>
        <pc:picChg chg="mod ord">
          <ac:chgData name="Rob Sewell" userId="c802df42025d5e1f" providerId="LiveId" clId="{6E46C422-98BC-4A65-BB1A-76C7687C2D36}" dt="2020-03-01T14:36:29.537" v="414" actId="167"/>
          <ac:picMkLst>
            <pc:docMk/>
            <pc:sldMk cId="830955334" sldId="613"/>
            <ac:picMk id="7" creationId="{826D9DF7-6692-4550-8485-D3549BCB9972}"/>
          </ac:picMkLst>
        </pc:picChg>
      </pc:sldChg>
      <pc:sldChg chg="addSp delSp modSp add del mod setBg modClrScheme chgLayout">
        <pc:chgData name="Rob Sewell" userId="c802df42025d5e1f" providerId="LiveId" clId="{6E46C422-98BC-4A65-BB1A-76C7687C2D36}" dt="2020-03-01T14:29:30.715" v="363" actId="2696"/>
        <pc:sldMkLst>
          <pc:docMk/>
          <pc:sldMk cId="3455239960" sldId="614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455239960" sldId="614"/>
            <ac:spMk id="2" creationId="{5F2D99CF-6222-446E-9169-C8818E503BF9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455239960" sldId="614"/>
            <ac:spMk id="3" creationId="{83253803-67B6-499D-B6A7-CB2CA9E44AF1}"/>
          </ac:spMkLst>
        </pc:spChg>
      </pc:sldChg>
      <pc:sldMasterChg chg="delSldLayout">
        <pc:chgData name="Rob Sewell" userId="c802df42025d5e1f" providerId="LiveId" clId="{6E46C422-98BC-4A65-BB1A-76C7687C2D36}" dt="2020-03-01T14:29:30.715" v="363" actId="2696"/>
        <pc:sldMasterMkLst>
          <pc:docMk/>
          <pc:sldMasterMk cId="2510718932" sldId="2147483672"/>
        </pc:sldMasterMkLst>
        <pc:sldLayoutChg chg="del">
          <pc:chgData name="Rob Sewell" userId="c802df42025d5e1f" providerId="LiveId" clId="{6E46C422-98BC-4A65-BB1A-76C7687C2D36}" dt="2020-03-01T14:29:30.715" v="363" actId="2696"/>
          <pc:sldLayoutMkLst>
            <pc:docMk/>
            <pc:sldMasterMk cId="2510718932" sldId="2147483672"/>
            <pc:sldLayoutMk cId="3329514953" sldId="2147483697"/>
          </pc:sldLayoutMkLst>
        </pc:sldLayoutChg>
      </pc:sldMasterChg>
    </pc:docChg>
  </pc:docChgLst>
  <pc:docChgLst>
    <pc:chgData name="Rob Sewell" userId="c802df42025d5e1f" providerId="LiveId" clId="{7953792D-4E34-4D34-AFA9-4D6678026688}"/>
    <pc:docChg chg="modSld">
      <pc:chgData name="Rob Sewell" userId="c802df42025d5e1f" providerId="LiveId" clId="{7953792D-4E34-4D34-AFA9-4D6678026688}" dt="2020-03-27T14:52:44.166" v="1" actId="1076"/>
      <pc:docMkLst>
        <pc:docMk/>
      </pc:docMkLst>
      <pc:sldChg chg="modSp mod">
        <pc:chgData name="Rob Sewell" userId="c802df42025d5e1f" providerId="LiveId" clId="{7953792D-4E34-4D34-AFA9-4D6678026688}" dt="2020-03-27T14:52:44.166" v="1" actId="1076"/>
        <pc:sldMkLst>
          <pc:docMk/>
          <pc:sldMk cId="1827867882" sldId="610"/>
        </pc:sldMkLst>
        <pc:picChg chg="mod">
          <ac:chgData name="Rob Sewell" userId="c802df42025d5e1f" providerId="LiveId" clId="{7953792D-4E34-4D34-AFA9-4D6678026688}" dt="2020-03-27T14:52:44.166" v="1" actId="1076"/>
          <ac:picMkLst>
            <pc:docMk/>
            <pc:sldMk cId="1827867882" sldId="610"/>
            <ac:picMk id="8" creationId="{E2FC8663-0587-415E-9A69-676BB4E7B1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482-17A8-4268-B351-A04F53A1AF8B}" type="datetimeFigureOut">
              <a:rPr lang="en-GB" smtClean="0"/>
              <a:t>27/03/2020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78628-6E07-43FB-BD60-8B63C63605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54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mp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1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ASS_Twit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FE0C59A-5FC1-4A5D-96E7-005511A6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757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Mon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6574311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E1F9B88-E346-44A5-93E5-3ED779892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5542101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09562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0" y="1000897"/>
            <a:ext cx="8135015" cy="46955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1BAE1AF-FD5D-45DB-A64B-34432F33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3975571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C59BE4-5D25-4591-B73B-6D2F2ABA15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1999" y="1701209"/>
            <a:ext cx="3983145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98474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Mon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40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642134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74524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6760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98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4269" y="2434275"/>
            <a:ext cx="7945395" cy="106886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94AD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24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Mon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4270" y="2434275"/>
            <a:ext cx="5628860" cy="12520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94AD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275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_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381" y="2355168"/>
            <a:ext cx="7661637" cy="155229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Another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65731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_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6822" y="2355168"/>
            <a:ext cx="5848798" cy="155229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Another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88822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_Titl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3532" y="2355168"/>
            <a:ext cx="7585446" cy="155229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Another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10062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3854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C42AFF8-1F7E-48C8-A8FB-417AC863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048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5036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ASS-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E1D72AE-ED29-4B1B-9F4C-4F628227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310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3" r:id="rId2"/>
    <p:sldLayoutId id="2147483684" r:id="rId3"/>
    <p:sldLayoutId id="2147483680" r:id="rId4"/>
    <p:sldLayoutId id="2147483686" r:id="rId5"/>
    <p:sldLayoutId id="2147483687" r:id="rId6"/>
    <p:sldLayoutId id="2147483681" r:id="rId7"/>
    <p:sldLayoutId id="2147483693" r:id="rId8"/>
    <p:sldLayoutId id="2147483694" r:id="rId9"/>
    <p:sldLayoutId id="2147483695" r:id="rId10"/>
    <p:sldLayoutId id="2147483688" r:id="rId11"/>
    <p:sldLayoutId id="2147483689" r:id="rId12"/>
    <p:sldLayoutId id="2147483692" r:id="rId13"/>
    <p:sldLayoutId id="2147483696" r:id="rId14"/>
    <p:sldLayoutId id="2147483698" r:id="rId15"/>
    <p:sldLayoutId id="2147483699" r:id="rId16"/>
    <p:sldLayoutId id="2147483700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26" Type="http://schemas.openxmlformats.org/officeDocument/2006/relationships/image" Target="../media/image52.jpeg"/><Relationship Id="rId39" Type="http://schemas.openxmlformats.org/officeDocument/2006/relationships/image" Target="../media/image65.jpeg"/><Relationship Id="rId21" Type="http://schemas.openxmlformats.org/officeDocument/2006/relationships/image" Target="../media/image47.jpeg"/><Relationship Id="rId34" Type="http://schemas.openxmlformats.org/officeDocument/2006/relationships/image" Target="../media/image60.jpeg"/><Relationship Id="rId42" Type="http://schemas.openxmlformats.org/officeDocument/2006/relationships/image" Target="../media/image68.jpeg"/><Relationship Id="rId47" Type="http://schemas.openxmlformats.org/officeDocument/2006/relationships/image" Target="../media/image73.jpeg"/><Relationship Id="rId7" Type="http://schemas.openxmlformats.org/officeDocument/2006/relationships/image" Target="../media/image33.jpeg"/><Relationship Id="rId2" Type="http://schemas.openxmlformats.org/officeDocument/2006/relationships/image" Target="../media/image15.jpeg"/><Relationship Id="rId16" Type="http://schemas.openxmlformats.org/officeDocument/2006/relationships/image" Target="../media/image42.jpeg"/><Relationship Id="rId29" Type="http://schemas.openxmlformats.org/officeDocument/2006/relationships/image" Target="../media/image5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32" Type="http://schemas.openxmlformats.org/officeDocument/2006/relationships/image" Target="../media/image58.jpeg"/><Relationship Id="rId37" Type="http://schemas.openxmlformats.org/officeDocument/2006/relationships/image" Target="../media/image63.jpeg"/><Relationship Id="rId40" Type="http://schemas.openxmlformats.org/officeDocument/2006/relationships/image" Target="../media/image66.jpeg"/><Relationship Id="rId45" Type="http://schemas.openxmlformats.org/officeDocument/2006/relationships/image" Target="../media/image71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jpeg"/><Relationship Id="rId28" Type="http://schemas.openxmlformats.org/officeDocument/2006/relationships/image" Target="../media/image54.jpeg"/><Relationship Id="rId36" Type="http://schemas.openxmlformats.org/officeDocument/2006/relationships/image" Target="../media/image62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31" Type="http://schemas.openxmlformats.org/officeDocument/2006/relationships/image" Target="../media/image57.jpeg"/><Relationship Id="rId44" Type="http://schemas.openxmlformats.org/officeDocument/2006/relationships/image" Target="../media/image70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Relationship Id="rId27" Type="http://schemas.openxmlformats.org/officeDocument/2006/relationships/image" Target="../media/image53.jpeg"/><Relationship Id="rId30" Type="http://schemas.openxmlformats.org/officeDocument/2006/relationships/image" Target="../media/image56.jpeg"/><Relationship Id="rId35" Type="http://schemas.openxmlformats.org/officeDocument/2006/relationships/image" Target="../media/image61.jpeg"/><Relationship Id="rId43" Type="http://schemas.openxmlformats.org/officeDocument/2006/relationships/image" Target="../media/image69.jpeg"/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5" Type="http://schemas.openxmlformats.org/officeDocument/2006/relationships/image" Target="../media/image51.jpeg"/><Relationship Id="rId33" Type="http://schemas.openxmlformats.org/officeDocument/2006/relationships/image" Target="../media/image59.jpeg"/><Relationship Id="rId38" Type="http://schemas.openxmlformats.org/officeDocument/2006/relationships/image" Target="../media/image64.jpeg"/><Relationship Id="rId46" Type="http://schemas.openxmlformats.org/officeDocument/2006/relationships/image" Target="../media/image72.jpeg"/><Relationship Id="rId20" Type="http://schemas.openxmlformats.org/officeDocument/2006/relationships/image" Target="../media/image46.jpeg"/><Relationship Id="rId41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261191" y="2105248"/>
            <a:ext cx="6414976" cy="152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Think PowerShell is meh?</a:t>
            </a:r>
            <a:br>
              <a:rPr lang="de-DE" dirty="0"/>
            </a:br>
            <a:r>
              <a:rPr lang="de-DE" dirty="0"/>
              <a:t>Meet dbatools</a:t>
            </a: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2261191" y="3682201"/>
            <a:ext cx="5628860" cy="53030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94AD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sz="1800" i="1" dirty="0">
                <a:solidFill>
                  <a:schemeClr val="bg1"/>
                </a:solidFill>
              </a:rPr>
              <a:t>Rob Sewell @SqlDbaWithBeard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B6F236-C390-4187-8940-58F252E1DEC0}"/>
              </a:ext>
            </a:extLst>
          </p:cNvPr>
          <p:cNvSpPr/>
          <p:nvPr/>
        </p:nvSpPr>
        <p:spPr>
          <a:xfrm>
            <a:off x="0" y="1"/>
            <a:ext cx="2010852" cy="5143500"/>
          </a:xfrm>
          <a:prstGeom prst="rect">
            <a:avLst/>
          </a:prstGeom>
          <a:solidFill>
            <a:srgbClr val="4A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3FEF0-1BB3-4BED-B82A-6E120698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7064" y="-18309"/>
            <a:ext cx="1957064" cy="5161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159D66-2350-44DC-91D2-6DEE5180AAFE}"/>
              </a:ext>
            </a:extLst>
          </p:cNvPr>
          <p:cNvSpPr/>
          <p:nvPr/>
        </p:nvSpPr>
        <p:spPr>
          <a:xfrm>
            <a:off x="2261191" y="4111571"/>
            <a:ext cx="368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chemeClr val="bg1"/>
                </a:solidFill>
              </a:rPr>
              <a:t>https://beard.media/presentations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966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1000" decel="36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48 -0.01821 L 0.20086 -0.01821 " pathEditMode="relative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2965321" y="2436202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403066" y="252539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07314" y="249543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057769" y="214048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2582161" y="296911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4216604" y="2189574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584077" y="329103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678344" y="61602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874167" y="3288905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59" y="739184"/>
            <a:ext cx="3914796" cy="25431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128661" y="1002913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09" y="2813215"/>
            <a:ext cx="4607604" cy="1763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58" y="755971"/>
            <a:ext cx="4632155" cy="170808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2611781" y="23997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3887125" y="20945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3492947" y="32081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3492947" y="11502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66" y="699046"/>
            <a:ext cx="3146680" cy="1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0" y="2322739"/>
            <a:ext cx="8225075" cy="5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2611781" y="23997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3887125" y="20945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3492947" y="32081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3492947" y="11502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917607" y="2575634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732553" y="2530934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2309753" y="2673786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106595" y="3121113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4008038" y="2555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5570293" y="2644384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7180673" y="261442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5915590" y="2259468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4391198" y="3088104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2756755" y="2308560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6389282" y="3410022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6295015" y="735010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3099192" y="3407891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4844698" y="1121899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1608220" y="1235415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42791" y="2225802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160544" y="3339381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48613" y="1281517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177204" y="313719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1595078" y="1613025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69" y="946815"/>
            <a:ext cx="4536908" cy="30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748600" y="2633918"/>
            <a:ext cx="1979702" cy="100959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760767" y="272380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2410927" y="26791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988127" y="28219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2784969" y="32692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686412" y="27033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248667" y="27925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8859047" y="27625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593964" y="24076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6069572" y="32362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4435129" y="24567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067656" y="35581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7973389" y="8831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777566" y="35560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523072" y="12700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3286594" y="13835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135583" y="23739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1517830" y="34875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1529761" y="14296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498830" y="328536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83296" y="1761192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95" y="1019901"/>
            <a:ext cx="5381198" cy="284607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207231" y="2320425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738926" y="3454452"/>
            <a:ext cx="1688124" cy="906931"/>
            <a:chOff x="577515" y="617998"/>
            <a:chExt cx="1688124" cy="9069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957388" y="2711730"/>
            <a:ext cx="1870479" cy="90215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877000" y="2604285"/>
            <a:ext cx="1979702" cy="100959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2386367" y="269416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4036527" y="264946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613727" y="2792320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4410569" y="3239647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312012" y="2673722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8874267" y="276291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0484647" y="2732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9219564" y="237800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7695172" y="320663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6060729" y="2427094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9693256" y="352855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9598989" y="85354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403166" y="3526425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148672" y="1240433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912194" y="1353949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2761183" y="2344336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3143430" y="3457915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3155361" y="1400051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126770" y="3255729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708896" y="1731559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581631" y="2290792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13326" y="3424819"/>
            <a:ext cx="1688124" cy="906931"/>
            <a:chOff x="577515" y="617998"/>
            <a:chExt cx="1688124" cy="9069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2582486" y="3278059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1983805" y="1727877"/>
            <a:ext cx="1688124" cy="906931"/>
            <a:chOff x="577515" y="617998"/>
            <a:chExt cx="1688124" cy="90693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11/2019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29898A-AC42-42BF-9B16-CDA7499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6" y="765561"/>
            <a:ext cx="6248170" cy="6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7BC8D-0C8E-4AD5-86C6-52E8493D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78" y="2760778"/>
            <a:ext cx="1676357" cy="48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0E0F-286F-4C27-8764-CC689DD7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679" y="1479681"/>
            <a:ext cx="4901134" cy="1081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6A810-C595-4963-B0E8-EABE07B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156" y="3502268"/>
            <a:ext cx="5347010" cy="92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8663-0587-415E-9A69-676BB4E7B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037">
            <a:off x="196041" y="1418796"/>
            <a:ext cx="8398521" cy="20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2416628"/>
            <a:ext cx="9615470" cy="2394660"/>
            <a:chOff x="217220" y="620711"/>
            <a:chExt cx="15601567" cy="435810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683096"/>
              <a:chOff x="577515" y="617998"/>
              <a:chExt cx="1688124" cy="16830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61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2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2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347018"/>
              <a:chOff x="577515" y="617998"/>
              <a:chExt cx="1688124" cy="134701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83096"/>
              <a:chOff x="577515" y="617998"/>
              <a:chExt cx="1688124" cy="16830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61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2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2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347018"/>
              <a:chOff x="577515" y="617998"/>
              <a:chExt cx="1688124" cy="13470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347018"/>
              <a:chOff x="577515" y="617998"/>
              <a:chExt cx="1688124" cy="134701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6" y="1167219"/>
              <a:ext cx="1688124" cy="95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1010939"/>
              <a:chOff x="577515" y="617998"/>
              <a:chExt cx="1688124" cy="10109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0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1010939"/>
              <a:chOff x="577515" y="617998"/>
              <a:chExt cx="1688124" cy="101093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0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845375"/>
              <a:chOff x="577515" y="617998"/>
              <a:chExt cx="1688124" cy="84537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79" y="152129"/>
            <a:ext cx="540000" cy="54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90" y="152129"/>
            <a:ext cx="540000" cy="54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79" y="152129"/>
            <a:ext cx="540000" cy="54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6" y="1225479"/>
            <a:ext cx="1080000" cy="108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79" y="152129"/>
            <a:ext cx="540000" cy="54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15" y="152129"/>
            <a:ext cx="540000" cy="54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24" y="154746"/>
            <a:ext cx="540000" cy="54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13" y="154746"/>
            <a:ext cx="540000" cy="54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154746"/>
            <a:ext cx="540000" cy="54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11" y="152129"/>
            <a:ext cx="540000" cy="54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24" y="1764145"/>
            <a:ext cx="540000" cy="54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0" y="161276"/>
            <a:ext cx="1080000" cy="108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7" y="154746"/>
            <a:ext cx="540000" cy="54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28" y="145479"/>
            <a:ext cx="540000" cy="54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52" y="1769780"/>
            <a:ext cx="540000" cy="54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67" y="1769342"/>
            <a:ext cx="540000" cy="54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90" y="1770646"/>
            <a:ext cx="540000" cy="54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83" y="1770646"/>
            <a:ext cx="540000" cy="54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42" y="1772471"/>
            <a:ext cx="540000" cy="54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13" y="1767036"/>
            <a:ext cx="540000" cy="54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20" y="1775325"/>
            <a:ext cx="540000" cy="54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24" y="1813662"/>
            <a:ext cx="540000" cy="54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60" y="1241543"/>
            <a:ext cx="1080000" cy="108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4" y="690736"/>
            <a:ext cx="1080000" cy="108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9" y="145479"/>
            <a:ext cx="1080000" cy="108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21" y="694746"/>
            <a:ext cx="540000" cy="54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7" y="691697"/>
            <a:ext cx="540000" cy="54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46" y="691697"/>
            <a:ext cx="540000" cy="54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3" y="691697"/>
            <a:ext cx="540000" cy="54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66" y="694746"/>
            <a:ext cx="540000" cy="54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1" y="694746"/>
            <a:ext cx="540000" cy="54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04" y="692129"/>
            <a:ext cx="540000" cy="54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22" y="694698"/>
            <a:ext cx="540000" cy="54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49" y="685479"/>
            <a:ext cx="540000" cy="54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4" y="1233952"/>
            <a:ext cx="540001" cy="54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3" y="1243027"/>
            <a:ext cx="540000" cy="54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85" y="1228147"/>
            <a:ext cx="540000" cy="54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75" y="1228147"/>
            <a:ext cx="540000" cy="54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28147"/>
            <a:ext cx="540000" cy="54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06" y="1230646"/>
            <a:ext cx="540000" cy="54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38" y="1232791"/>
            <a:ext cx="540000" cy="54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13" y="1239045"/>
            <a:ext cx="540000" cy="54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85" y="1235058"/>
            <a:ext cx="540000" cy="54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7" y="1775325"/>
            <a:ext cx="540000" cy="54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79" y="177064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3465644" y="4461960"/>
            <a:ext cx="225164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3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" y="0"/>
            <a:ext cx="9132395" cy="4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71967" y="89959"/>
            <a:ext cx="1443038" cy="1443037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0834" y="994279"/>
            <a:ext cx="2336800" cy="446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64280" y="1822178"/>
            <a:ext cx="2854853" cy="7747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Consultant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4526" y="3804097"/>
            <a:ext cx="3651250" cy="106838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robsewellsqldba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@sqldbawithbeard</a:t>
            </a:r>
          </a:p>
          <a:p>
            <a:r>
              <a:rPr lang="en-US" dirty="0">
                <a:solidFill>
                  <a:schemeClr val="bg1"/>
                </a:solidFill>
              </a:rPr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29275" y="2751138"/>
            <a:ext cx="3514725" cy="1806575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</a:rPr>
              <a:t>beard.media</a:t>
            </a:r>
            <a:r>
              <a:rPr lang="en-US" sz="2400" dirty="0">
                <a:solidFill>
                  <a:schemeClr val="bg1"/>
                </a:solidFill>
              </a:rPr>
              <a:t>/book</a:t>
            </a:r>
          </a:p>
          <a:p>
            <a:r>
              <a:rPr lang="en-US" sz="2400" dirty="0">
                <a:solidFill>
                  <a:schemeClr val="bg1"/>
                </a:solidFill>
              </a:rPr>
              <a:t>Dbachecks</a:t>
            </a:r>
          </a:p>
          <a:p>
            <a:r>
              <a:rPr lang="en-US" sz="2400" dirty="0">
                <a:solidFill>
                  <a:schemeClr val="bg1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29275" y="1009725"/>
            <a:ext cx="3038365" cy="18065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Bearded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Consultant, Automator,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1917693" y="4289208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1896034" y="3860183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2" y="17474"/>
            <a:ext cx="1156290" cy="1156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575556" y="843558"/>
            <a:ext cx="778104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b="1" dirty="0">
                <a:solidFill>
                  <a:schemeClr val="tx1"/>
                </a:solidFill>
              </a:rPr>
              <a:t>Client</a:t>
            </a:r>
          </a:p>
          <a:p>
            <a:pPr marL="257175" indent="-257175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tx1"/>
                </a:solidFill>
              </a:rPr>
              <a:t>PowerShell v3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575556" y="817423"/>
            <a:ext cx="27003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b="1" dirty="0">
                <a:solidFill>
                  <a:schemeClr val="tx1"/>
                </a:solidFill>
              </a:rPr>
              <a:t>Client</a:t>
            </a:r>
          </a:p>
          <a:p>
            <a:pPr marL="257175" indent="-257175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tx1"/>
                </a:solidFill>
              </a:rPr>
              <a:t>PowerShell v5.1</a:t>
            </a:r>
            <a:endParaRPr lang="en-US"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A633D-235A-46A9-8ABA-EF9DFCF6BB6B}"/>
              </a:ext>
            </a:extLst>
          </p:cNvPr>
          <p:cNvSpPr/>
          <p:nvPr/>
        </p:nvSpPr>
        <p:spPr>
          <a:xfrm>
            <a:off x="5400675" y="843558"/>
            <a:ext cx="18404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400" b="1" dirty="0"/>
              <a:t>Better</a:t>
            </a:r>
            <a:endParaRPr lang="en-US" sz="4400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E9496CA-AE07-44BE-AD54-562361848BB0}"/>
              </a:ext>
            </a:extLst>
          </p:cNvPr>
          <p:cNvSpPr/>
          <p:nvPr/>
        </p:nvSpPr>
        <p:spPr>
          <a:xfrm>
            <a:off x="3639230" y="972469"/>
            <a:ext cx="1292007" cy="573813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A6B5E570-E7E9-4858-AF31-B75A9F2B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043887"/>
            <a:ext cx="2953463" cy="230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675E3-8AB6-4421-8DF9-274CA7ADD16A}"/>
              </a:ext>
            </a:extLst>
          </p:cNvPr>
          <p:cNvSpPr/>
          <p:nvPr/>
        </p:nvSpPr>
        <p:spPr>
          <a:xfrm>
            <a:off x="4144634" y="2256851"/>
            <a:ext cx="4352565" cy="16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Also consider PowerShell 7</a:t>
            </a:r>
            <a:br>
              <a:rPr lang="en-US" sz="2400" dirty="0"/>
            </a:br>
            <a:r>
              <a:rPr lang="en-US" sz="2400" dirty="0" err="1"/>
              <a:t>pwsh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Cross 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3BB9-E984-4E47-B3E8-D46029E3162D}"/>
              </a:ext>
            </a:extLst>
          </p:cNvPr>
          <p:cNvSpPr/>
          <p:nvPr/>
        </p:nvSpPr>
        <p:spPr>
          <a:xfrm>
            <a:off x="2287071" y="2124090"/>
            <a:ext cx="5792870" cy="19510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Some functionality is not available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950D8-A791-498B-B020-35A2F89F5580}"/>
              </a:ext>
            </a:extLst>
          </p:cNvPr>
          <p:cNvSpPr/>
          <p:nvPr/>
        </p:nvSpPr>
        <p:spPr>
          <a:xfrm>
            <a:off x="1871881" y="1255401"/>
            <a:ext cx="5400238" cy="334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instances on one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9A7E9B-8497-46AA-AA66-E55D1FC6EAF3}"/>
              </a:ext>
            </a:extLst>
          </p:cNvPr>
          <p:cNvSpPr txBox="1">
            <a:spLocks/>
          </p:cNvSpPr>
          <p:nvPr/>
        </p:nvSpPr>
        <p:spPr>
          <a:xfrm>
            <a:off x="0" y="608935"/>
            <a:ext cx="9112250" cy="53160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GB" u="sng" dirty="0">
                <a:latin typeface="+mj-lt"/>
              </a:rPr>
              <a:t>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479249" y="2571750"/>
            <a:ext cx="5792870" cy="1951047"/>
            <a:chOff x="1479249" y="2571750"/>
            <a:chExt cx="5792870" cy="1951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571750"/>
              <a:ext cx="5792870" cy="19510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6D9DF7-6692-4550-8485-D3549BCB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3" y="2818786"/>
            <a:ext cx="5810727" cy="21944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47484" y="678427"/>
            <a:ext cx="3367668" cy="1338146"/>
            <a:chOff x="1479249" y="2353843"/>
            <a:chExt cx="5792870" cy="1951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353843"/>
              <a:ext cx="5792870" cy="19510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A2C6B2-3E73-4B03-B9BA-77ECE847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76" y="638819"/>
            <a:ext cx="4725604" cy="25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952359" y="2906158"/>
            <a:ext cx="6761748" cy="131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800" dirty="0">
                <a:solidFill>
                  <a:schemeClr val="bg1"/>
                </a:solidFill>
                <a:latin typeface="Source Sans Pro" pitchFamily="34" charset="0"/>
              </a:rPr>
              <a:t>Thank you very much for your attention.</a:t>
            </a:r>
            <a:br>
              <a:rPr lang="de-DE" sz="2800" dirty="0">
                <a:solidFill>
                  <a:schemeClr val="bg1"/>
                </a:solidFill>
                <a:latin typeface="Source Sans Pro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Source Sans Pro" pitchFamily="34" charset="0"/>
              </a:rPr>
              <a:t>Vielen Dank für Eure Aufmerksamkeit.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029B5-857A-45A5-9F18-76DC74FF0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72" y="55716"/>
            <a:ext cx="3076473" cy="30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69" y="767695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4A4A49"/>
                </a:solidFill>
                <a:latin typeface="+mj-lt"/>
              </a:rPr>
              <a:t>What is dbatools? </a:t>
            </a:r>
            <a:endParaRPr lang="en-US" dirty="0">
              <a:solidFill>
                <a:srgbClr val="4A4A49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790" y="1599643"/>
            <a:ext cx="7504793" cy="14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4" y="1824129"/>
            <a:ext cx="7504793" cy="1495244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6" y="0"/>
            <a:ext cx="771525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2AFF23-BC86-4FA7-B49A-F5183105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9" y="767695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4A4A49"/>
                </a:solidFill>
                <a:latin typeface="+mj-lt"/>
              </a:rPr>
              <a:t>What is dbatools - Basically</a:t>
            </a:r>
            <a:endParaRPr lang="en-US" dirty="0">
              <a:solidFill>
                <a:srgbClr val="4A4A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6" y="0"/>
            <a:ext cx="77152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89502" y="4753773"/>
            <a:ext cx="30822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E719C-9580-4010-B3F1-0FF73E3F06AB}"/>
              </a:ext>
            </a:extLst>
          </p:cNvPr>
          <p:cNvSpPr txBox="1">
            <a:spLocks/>
          </p:cNvSpPr>
          <p:nvPr/>
        </p:nvSpPr>
        <p:spPr>
          <a:xfrm>
            <a:off x="174969" y="767695"/>
            <a:ext cx="8623351" cy="6129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pPr algn="ctr"/>
            <a:r>
              <a:rPr lang="de-DE" dirty="0">
                <a:solidFill>
                  <a:srgbClr val="4A4A49"/>
                </a:solidFill>
                <a:latin typeface="+mj-lt"/>
              </a:rPr>
              <a:t>What is dbatools? - Actually</a:t>
            </a:r>
            <a:endParaRPr lang="en-US" dirty="0">
              <a:solidFill>
                <a:srgbClr val="4A4A49"/>
              </a:solidFill>
              <a:latin typeface="+mj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3EC050-ACB3-4BE6-A13E-3A72857B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36" y="251228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9" y="-290568"/>
            <a:ext cx="9235027" cy="61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403066" y="252539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07314" y="249543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057769" y="214048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2582161" y="296911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584077" y="329103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678344" y="61602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128661" y="1002913"/>
            <a:ext cx="1688124" cy="1522484"/>
            <a:chOff x="577515" y="617998"/>
            <a:chExt cx="1688124" cy="15224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88" y="1097374"/>
            <a:ext cx="5024404" cy="2700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4986867" y="4178300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Microsoft Script </a:t>
            </a:r>
            <a:r>
              <a:rPr lang="en-GB" dirty="0" err="1">
                <a:hlinkClick r:id="rId4"/>
              </a:rPr>
              <a:t>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theme/theme1.xml><?xml version="1.0" encoding="utf-8"?>
<a:theme xmlns:a="http://schemas.openxmlformats.org/drawingml/2006/main" name="PASS2018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DB9B3D7-2A9C-49F7-BC0D-F56D8A97B2CF}" vid="{9227471E-CDA8-4764-880B-4EE722F384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DA639F4FBD8243B391233E7D74F043" ma:contentTypeVersion="5" ma:contentTypeDescription="Ein neues Dokument erstellen." ma:contentTypeScope="" ma:versionID="d63f4c191f06b4c25707a173479caf5f">
  <xsd:schema xmlns:xsd="http://www.w3.org/2001/XMLSchema" xmlns:xs="http://www.w3.org/2001/XMLSchema" xmlns:p="http://schemas.microsoft.com/office/2006/metadata/properties" xmlns:ns2="04517eff-0501-43bc-a31b-91d18d295d2d" targetNamespace="http://schemas.microsoft.com/office/2006/metadata/properties" ma:root="true" ma:fieldsID="6d4d6cc32e80bce6d983689717b7e959" ns2:_="">
    <xsd:import namespace="04517eff-0501-43bc-a31b-91d18d295d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17eff-0501-43bc-a31b-91d18d295d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4B480C-BF54-44E9-AD45-D777FF2C1C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17eff-0501-43bc-a31b-91d18d295d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46D778-002C-40B9-B02C-4FE7048618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9D937B-3F00-4EF4-9B83-837C4D306D8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431</Words>
  <Application>Microsoft Office PowerPoint</Application>
  <PresentationFormat>On-screen Show (16:9)</PresentationFormat>
  <Paragraphs>149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-apple-system</vt:lpstr>
      <vt:lpstr>Arial</vt:lpstr>
      <vt:lpstr>Bahnschrift Light Condensed</vt:lpstr>
      <vt:lpstr>Bahnschrift SemiBold</vt:lpstr>
      <vt:lpstr>Calibri</vt:lpstr>
      <vt:lpstr>Calibri Light</vt:lpstr>
      <vt:lpstr>Open Sans</vt:lpstr>
      <vt:lpstr>Segoe UI</vt:lpstr>
      <vt:lpstr>Segoe UI Semibold</vt:lpstr>
      <vt:lpstr>Segoe UI Semilight</vt:lpstr>
      <vt:lpstr>Source Sans Pro</vt:lpstr>
      <vt:lpstr>PASS2018</vt:lpstr>
      <vt:lpstr>Think PowerShell is meh? Meet dbatools</vt:lpstr>
      <vt:lpstr>Rob Sewell</vt:lpstr>
      <vt:lpstr>PowerPoint Presentation</vt:lpstr>
      <vt:lpstr>PowerPoint Presentation</vt:lpstr>
      <vt:lpstr>What is dbatools? </vt:lpstr>
      <vt:lpstr>What is dbatools - Basically</vt:lpstr>
      <vt:lpstr>PowerPoint Presentation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Referent</dc:title>
  <dc:creator>VerenaKmobil</dc:creator>
  <cp:lastModifiedBy>Rob Sewell</cp:lastModifiedBy>
  <cp:revision>24</cp:revision>
  <dcterms:created xsi:type="dcterms:W3CDTF">2013-12-19T14:43:02Z</dcterms:created>
  <dcterms:modified xsi:type="dcterms:W3CDTF">2020-03-27T14:52:54Z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0x01010026DA639F4FBD8243B391233E7D74F043</vt:lpwstr>
  </property>
</Properties>
</file>